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9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8B42D-3D4F-45C5-8DFC-3E0C369B4486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AE969-8538-4B8E-A955-C4858E9F4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40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2900" y="3497200"/>
            <a:ext cx="9064119" cy="3745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9311" y="1122680"/>
            <a:ext cx="8788727" cy="1705490"/>
          </a:xfrm>
          <a:effectLst/>
        </p:spPr>
        <p:txBody>
          <a:bodyPr anchor="b">
            <a:normAutofit/>
          </a:bodyPr>
          <a:lstStyle>
            <a:lvl1pPr>
              <a:defRPr sz="396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9311" y="2828171"/>
            <a:ext cx="8788727" cy="669030"/>
          </a:xfrm>
        </p:spPr>
        <p:txBody>
          <a:bodyPr anchor="t">
            <a:normAutofit/>
          </a:bodyPr>
          <a:lstStyle>
            <a:lvl1pPr marL="0" indent="0" algn="l">
              <a:buNone/>
              <a:defRPr sz="1760" cap="all">
                <a:solidFill>
                  <a:schemeClr val="accent2"/>
                </a:solidFill>
              </a:defRPr>
            </a:lvl1pPr>
            <a:lvl2pPr marL="50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5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4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3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41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974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7292341" y="679689"/>
            <a:ext cx="2263139" cy="65925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1" y="765822"/>
            <a:ext cx="1653435" cy="587414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9312" y="765822"/>
            <a:ext cx="6514430" cy="5874149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19781" y="6750288"/>
            <a:ext cx="1042439" cy="413808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9312" y="6745385"/>
            <a:ext cx="6514430" cy="41380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76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311" y="2525071"/>
            <a:ext cx="8788727" cy="41149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68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97911" y="5827570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313" y="3441449"/>
            <a:ext cx="8788726" cy="1705490"/>
          </a:xfrm>
        </p:spPr>
        <p:txBody>
          <a:bodyPr anchor="b">
            <a:normAutofit/>
          </a:bodyPr>
          <a:lstStyle>
            <a:lvl1pPr algn="l">
              <a:defRPr sz="396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313" y="5146939"/>
            <a:ext cx="8788726" cy="680630"/>
          </a:xfrm>
        </p:spPr>
        <p:txBody>
          <a:bodyPr anchor="t">
            <a:normAutofit/>
          </a:bodyPr>
          <a:lstStyle>
            <a:lvl1pPr marL="0" indent="0" algn="l">
              <a:buNone/>
              <a:defRPr sz="1980" cap="all">
                <a:solidFill>
                  <a:schemeClr val="accent2"/>
                </a:solidFill>
              </a:defRPr>
            </a:lvl1pPr>
            <a:lvl2pPr marL="50292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75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9312" y="2525070"/>
            <a:ext cx="4289480" cy="411745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9610" y="2525071"/>
            <a:ext cx="4298428" cy="411745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4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941" y="2525070"/>
            <a:ext cx="3952850" cy="653097"/>
          </a:xfrm>
        </p:spPr>
        <p:txBody>
          <a:bodyPr anchor="b">
            <a:noAutofit/>
          </a:bodyPr>
          <a:lstStyle>
            <a:lvl1pPr marL="0" indent="0">
              <a:buNone/>
              <a:defRPr sz="2420" b="0">
                <a:solidFill>
                  <a:schemeClr val="accent2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312" y="3316192"/>
            <a:ext cx="4289480" cy="332633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6239" y="2525070"/>
            <a:ext cx="3961799" cy="653097"/>
          </a:xfrm>
        </p:spPr>
        <p:txBody>
          <a:bodyPr anchor="b">
            <a:noAutofit/>
          </a:bodyPr>
          <a:lstStyle>
            <a:lvl1pPr marL="0" indent="0">
              <a:buNone/>
              <a:defRPr sz="2420" b="0">
                <a:solidFill>
                  <a:schemeClr val="accent2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9610" y="3316192"/>
            <a:ext cx="4298428" cy="332633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79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6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3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97911" y="5827570"/>
            <a:ext cx="9062578" cy="14446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488" y="5963936"/>
            <a:ext cx="3890288" cy="781449"/>
          </a:xfrm>
        </p:spPr>
        <p:txBody>
          <a:bodyPr anchor="ctr"/>
          <a:lstStyle>
            <a:lvl1pPr algn="l">
              <a:defRPr sz="22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39" y="681360"/>
            <a:ext cx="9064440" cy="4765440"/>
          </a:xfrm>
        </p:spPr>
        <p:txBody>
          <a:bodyPr anchor="ctr">
            <a:normAutofit/>
          </a:bodyPr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defRPr sz="1980">
                <a:solidFill>
                  <a:schemeClr val="tx2"/>
                </a:solidFill>
              </a:defRPr>
            </a:lvl2pPr>
            <a:lvl3pPr>
              <a:defRPr sz="1760">
                <a:solidFill>
                  <a:schemeClr val="tx2"/>
                </a:solidFill>
              </a:defRPr>
            </a:lvl3pPr>
            <a:lvl4pPr>
              <a:defRPr sz="1540">
                <a:solidFill>
                  <a:schemeClr val="tx2"/>
                </a:solidFill>
              </a:defRPr>
            </a:lvl4pPr>
            <a:lvl5pPr>
              <a:defRPr sz="1540">
                <a:solidFill>
                  <a:schemeClr val="tx2"/>
                </a:solidFill>
              </a:defRPr>
            </a:lvl5pPr>
            <a:lvl6pPr>
              <a:defRPr sz="1540">
                <a:solidFill>
                  <a:schemeClr val="tx2"/>
                </a:solidFill>
              </a:defRPr>
            </a:lvl6pPr>
            <a:lvl7pPr>
              <a:defRPr sz="1540">
                <a:solidFill>
                  <a:schemeClr val="tx2"/>
                </a:solidFill>
              </a:defRPr>
            </a:lvl7pPr>
            <a:lvl8pPr>
              <a:defRPr sz="1540">
                <a:solidFill>
                  <a:schemeClr val="tx2"/>
                </a:solidFill>
              </a:defRPr>
            </a:lvl8pPr>
            <a:lvl9pPr>
              <a:defRPr sz="154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179" y="5963935"/>
            <a:ext cx="4691860" cy="781450"/>
          </a:xfrm>
        </p:spPr>
        <p:txBody>
          <a:bodyPr anchor="ctr">
            <a:normAutofit/>
          </a:bodyPr>
          <a:lstStyle>
            <a:lvl1pPr marL="0" indent="0" algn="r">
              <a:buNone/>
              <a:defRPr sz="1210">
                <a:solidFill>
                  <a:schemeClr val="bg1"/>
                </a:solidFill>
              </a:defRPr>
            </a:lvl1pPr>
            <a:lvl2pPr marL="502920" indent="0">
              <a:buNone/>
              <a:defRPr sz="121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69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311" y="5319174"/>
            <a:ext cx="8788727" cy="642303"/>
          </a:xfrm>
        </p:spPr>
        <p:txBody>
          <a:bodyPr anchor="b">
            <a:normAutofit/>
          </a:bodyPr>
          <a:lstStyle>
            <a:lvl1pPr algn="l">
              <a:defRPr sz="264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2902" y="679688"/>
            <a:ext cx="9062577" cy="4031552"/>
          </a:xfrm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311" y="5961477"/>
            <a:ext cx="8788727" cy="678494"/>
          </a:xfrm>
        </p:spPr>
        <p:txBody>
          <a:bodyPr>
            <a:normAutofit/>
          </a:bodyPr>
          <a:lstStyle>
            <a:lvl1pPr marL="0" indent="0">
              <a:buNone/>
              <a:defRPr sz="132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9311" y="779138"/>
            <a:ext cx="8788727" cy="12277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311" y="2525070"/>
            <a:ext cx="8788727" cy="411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15260" y="6750288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accent2"/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9312" y="6745385"/>
            <a:ext cx="5357644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0524" y="6750288"/>
            <a:ext cx="84751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accent2"/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2901" y="500168"/>
            <a:ext cx="2991900" cy="122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573601" y="500168"/>
            <a:ext cx="2981880" cy="122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538261" y="500168"/>
            <a:ext cx="2981880" cy="122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144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02920" rtl="0" eaLnBrk="1" latinLnBrk="0" hangingPunct="1">
        <a:spcBef>
          <a:spcPct val="0"/>
        </a:spcBef>
        <a:buNone/>
        <a:defRPr sz="308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36600" indent="-3366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980" kern="1200">
          <a:solidFill>
            <a:schemeClr val="tx2"/>
          </a:solidFill>
          <a:latin typeface="+mn-lt"/>
          <a:ea typeface="+mn-ea"/>
          <a:cs typeface="+mn-cs"/>
        </a:defRPr>
      </a:lvl1pPr>
      <a:lvl2pPr marL="693000" indent="-3366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760" kern="1200">
          <a:solidFill>
            <a:schemeClr val="tx2"/>
          </a:solidFill>
          <a:latin typeface="+mn-lt"/>
          <a:ea typeface="+mn-ea"/>
          <a:cs typeface="+mn-cs"/>
        </a:defRPr>
      </a:lvl2pPr>
      <a:lvl3pPr marL="990000" indent="-2970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540" kern="1200">
          <a:solidFill>
            <a:schemeClr val="tx2"/>
          </a:solidFill>
          <a:latin typeface="+mn-lt"/>
          <a:ea typeface="+mn-ea"/>
          <a:cs typeface="+mn-cs"/>
        </a:defRPr>
      </a:lvl3pPr>
      <a:lvl4pPr marL="1366200" indent="-2574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4pPr>
      <a:lvl5pPr marL="1762200" indent="-2574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5pPr>
      <a:lvl6pPr marL="209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6pPr>
      <a:lvl7pPr marL="242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7pPr>
      <a:lvl8pPr marL="275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8pPr>
      <a:lvl9pPr marL="308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1747" y="588944"/>
            <a:ext cx="520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0941D"/>
                </a:solidFill>
                <a:latin typeface="Franklin Gothic Book" panose="020B0503020102020204" pitchFamily="34" charset="0"/>
              </a:rPr>
              <a:t>Sign-In Sheet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47372"/>
              </p:ext>
            </p:extLst>
          </p:nvPr>
        </p:nvGraphicFramePr>
        <p:xfrm>
          <a:off x="271299" y="2894117"/>
          <a:ext cx="9545939" cy="4902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793">
                  <a:extLst>
                    <a:ext uri="{9D8B030D-6E8A-4147-A177-3AD203B41FA5}">
                      <a16:colId xmlns:a16="http://schemas.microsoft.com/office/drawing/2014/main" val="1166647702"/>
                    </a:ext>
                  </a:extLst>
                </a:gridCol>
                <a:gridCol w="2059912">
                  <a:extLst>
                    <a:ext uri="{9D8B030D-6E8A-4147-A177-3AD203B41FA5}">
                      <a16:colId xmlns:a16="http://schemas.microsoft.com/office/drawing/2014/main" val="3610235956"/>
                    </a:ext>
                  </a:extLst>
                </a:gridCol>
                <a:gridCol w="1148021">
                  <a:extLst>
                    <a:ext uri="{9D8B030D-6E8A-4147-A177-3AD203B41FA5}">
                      <a16:colId xmlns:a16="http://schemas.microsoft.com/office/drawing/2014/main" val="826694516"/>
                    </a:ext>
                  </a:extLst>
                </a:gridCol>
                <a:gridCol w="1892860">
                  <a:extLst>
                    <a:ext uri="{9D8B030D-6E8A-4147-A177-3AD203B41FA5}">
                      <a16:colId xmlns:a16="http://schemas.microsoft.com/office/drawing/2014/main" val="3805197885"/>
                    </a:ext>
                  </a:extLst>
                </a:gridCol>
                <a:gridCol w="1892860">
                  <a:extLst>
                    <a:ext uri="{9D8B030D-6E8A-4147-A177-3AD203B41FA5}">
                      <a16:colId xmlns:a16="http://schemas.microsoft.com/office/drawing/2014/main" val="943076132"/>
                    </a:ext>
                  </a:extLst>
                </a:gridCol>
                <a:gridCol w="941771">
                  <a:extLst>
                    <a:ext uri="{9D8B030D-6E8A-4147-A177-3AD203B41FA5}">
                      <a16:colId xmlns:a16="http://schemas.microsoft.com/office/drawing/2014/main" val="941859060"/>
                    </a:ext>
                  </a:extLst>
                </a:gridCol>
                <a:gridCol w="746354">
                  <a:extLst>
                    <a:ext uri="{9D8B030D-6E8A-4147-A177-3AD203B41FA5}">
                      <a16:colId xmlns:a16="http://schemas.microsoft.com/office/drawing/2014/main" val="22903929"/>
                    </a:ext>
                  </a:extLst>
                </a:gridCol>
                <a:gridCol w="492368">
                  <a:extLst>
                    <a:ext uri="{9D8B030D-6E8A-4147-A177-3AD203B41FA5}">
                      <a16:colId xmlns:a16="http://schemas.microsoft.com/office/drawing/2014/main" val="1269624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Have you been to this activity before? (Y/N)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E-mail</a:t>
                      </a:r>
                      <a:r>
                        <a:rPr lang="en-US" sz="1200" b="1" baseline="0" dirty="0">
                          <a:latin typeface="Franklin Gothic Book" panose="020B0503020102020204" pitchFamily="34" charset="0"/>
                        </a:rPr>
                        <a:t> Address</a:t>
                      </a:r>
                      <a:endParaRPr lang="en-US" sz="1200" b="1" dirty="0">
                        <a:latin typeface="Franklin Gothic Book" panose="020B0503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Phone 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Do</a:t>
                      </a:r>
                      <a:r>
                        <a:rPr lang="en-US" sz="1200" b="1" baseline="0" dirty="0">
                          <a:latin typeface="Franklin Gothic Book" panose="020B0503020102020204" pitchFamily="34" charset="0"/>
                        </a:rPr>
                        <a:t> you prefer text or call? (T/C)</a:t>
                      </a:r>
                      <a:endParaRPr lang="en-US" sz="1200" b="1" dirty="0">
                        <a:latin typeface="Franklin Gothic Book" panose="020B0503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Gender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1319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182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9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378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31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7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535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065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7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17196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1300" y="2063120"/>
            <a:ext cx="9545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Franklin Gothic Book" panose="020B0503020102020204" pitchFamily="34" charset="0"/>
              </a:rPr>
              <a:t>DISCLAIMER</a:t>
            </a:r>
            <a:r>
              <a:rPr lang="en-US" sz="1600" dirty="0">
                <a:latin typeface="Franklin Gothic Book" panose="020B0503020102020204" pitchFamily="34" charset="0"/>
              </a:rPr>
              <a:t>: By signing this sheet, you agree that the Active Iowa project and its affiliates assume no responsibility, including but not limited to injury due to participation in this activity</a:t>
            </a:r>
            <a:r>
              <a:rPr lang="en-US" sz="1600">
                <a:latin typeface="Franklin Gothic Book" panose="020B0503020102020204" pitchFamily="34" charset="0"/>
              </a:rPr>
              <a:t>. </a:t>
            </a:r>
            <a:br>
              <a:rPr lang="en-US" sz="1600">
                <a:latin typeface="Franklin Gothic Book" panose="020B0503020102020204" pitchFamily="34" charset="0"/>
              </a:rPr>
            </a:br>
            <a:r>
              <a:rPr lang="en-US" sz="1600">
                <a:latin typeface="Franklin Gothic Book" panose="020B0503020102020204" pitchFamily="34" charset="0"/>
              </a:rPr>
              <a:t>You </a:t>
            </a:r>
            <a:r>
              <a:rPr lang="en-US" sz="1600" dirty="0">
                <a:latin typeface="Franklin Gothic Book" panose="020B0503020102020204" pitchFamily="34" charset="0"/>
              </a:rPr>
              <a:t>are responsible for your own safety.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2704" y="958276"/>
            <a:ext cx="6350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Franklin Gothic Book" panose="020B0503020102020204" pitchFamily="34" charset="0"/>
              </a:rPr>
              <a:t>PAL Name: 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Activity: _____________________________________________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Date: _______________________________________________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Time: _______________________________________________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822" y="935698"/>
            <a:ext cx="1426201" cy="107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828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Active Ottumwa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70941D"/>
      </a:accent1>
      <a:accent2>
        <a:srgbClr val="679FC7"/>
      </a:accent2>
      <a:accent3>
        <a:srgbClr val="B5B28D"/>
      </a:accent3>
      <a:accent4>
        <a:srgbClr val="C94C15"/>
      </a:accent4>
      <a:accent5>
        <a:srgbClr val="58585A"/>
      </a:accent5>
      <a:accent6>
        <a:srgbClr val="F14124"/>
      </a:accent6>
      <a:hlink>
        <a:srgbClr val="679FC7"/>
      </a:hlink>
      <a:folHlink>
        <a:srgbClr val="59A8D1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TM03457464[[fn=Dividend]]</Template>
  <TotalTime>83</TotalTime>
  <Words>102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Franklin Gothic Book</vt:lpstr>
      <vt:lpstr>Gill Sans MT</vt:lpstr>
      <vt:lpstr>Wingdings 2</vt:lpstr>
      <vt:lpstr>Dividend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Worth, Wensday</dc:creator>
  <cp:lastModifiedBy>Gant, Melissa</cp:lastModifiedBy>
  <cp:revision>8</cp:revision>
  <dcterms:created xsi:type="dcterms:W3CDTF">2018-02-07T20:00:01Z</dcterms:created>
  <dcterms:modified xsi:type="dcterms:W3CDTF">2023-08-15T18:06:06Z</dcterms:modified>
</cp:coreProperties>
</file>